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293" r:id="rId4"/>
    <p:sldId id="265" r:id="rId5"/>
    <p:sldId id="294" r:id="rId6"/>
    <p:sldId id="259" r:id="rId7"/>
    <p:sldId id="262" r:id="rId8"/>
    <p:sldId id="263" r:id="rId9"/>
    <p:sldId id="269" r:id="rId10"/>
    <p:sldId id="270" r:id="rId11"/>
    <p:sldId id="264" r:id="rId12"/>
    <p:sldId id="267" r:id="rId13"/>
    <p:sldId id="268" r:id="rId14"/>
    <p:sldId id="266" r:id="rId15"/>
    <p:sldId id="308" r:id="rId16"/>
    <p:sldId id="277" r:id="rId17"/>
    <p:sldId id="278" r:id="rId18"/>
    <p:sldId id="279" r:id="rId19"/>
    <p:sldId id="295" r:id="rId20"/>
    <p:sldId id="276" r:id="rId21"/>
    <p:sldId id="271" r:id="rId22"/>
    <p:sldId id="272" r:id="rId23"/>
    <p:sldId id="309" r:id="rId24"/>
    <p:sldId id="273" r:id="rId25"/>
    <p:sldId id="275" r:id="rId26"/>
    <p:sldId id="296" r:id="rId27"/>
    <p:sldId id="280" r:id="rId28"/>
    <p:sldId id="281" r:id="rId29"/>
    <p:sldId id="283" r:id="rId30"/>
    <p:sldId id="310" r:id="rId31"/>
    <p:sldId id="286" r:id="rId32"/>
    <p:sldId id="285" r:id="rId33"/>
    <p:sldId id="284" r:id="rId34"/>
    <p:sldId id="298" r:id="rId35"/>
    <p:sldId id="312" r:id="rId36"/>
    <p:sldId id="314" r:id="rId37"/>
    <p:sldId id="317" r:id="rId38"/>
    <p:sldId id="315" r:id="rId39"/>
    <p:sldId id="292" r:id="rId40"/>
    <p:sldId id="297" r:id="rId41"/>
    <p:sldId id="287" r:id="rId42"/>
    <p:sldId id="288" r:id="rId43"/>
    <p:sldId id="291" r:id="rId44"/>
    <p:sldId id="290" r:id="rId45"/>
    <p:sldId id="258" r:id="rId46"/>
    <p:sldId id="318" r:id="rId47"/>
    <p:sldId id="299" r:id="rId48"/>
    <p:sldId id="301" r:id="rId49"/>
    <p:sldId id="302" r:id="rId50"/>
    <p:sldId id="303" r:id="rId51"/>
    <p:sldId id="311" r:id="rId52"/>
    <p:sldId id="257" r:id="rId53"/>
    <p:sldId id="304" r:id="rId54"/>
    <p:sldId id="305" r:id="rId55"/>
    <p:sldId id="306" r:id="rId56"/>
    <p:sldId id="260" r:id="rId57"/>
    <p:sldId id="30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0"/>
    <p:restoredTop sz="94577"/>
  </p:normalViewPr>
  <p:slideViewPr>
    <p:cSldViewPr snapToGrid="0" snapToObjects="1">
      <p:cViewPr varScale="1">
        <p:scale>
          <a:sx n="93" d="100"/>
          <a:sy n="9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0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3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3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4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85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4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326-2C1C-6742-8685-0AA665B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influence your thinking on photosynthesis-temperature responses?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109E-3371-C041-9A0B-2BBC5C903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5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FE683-9842-714E-8924-76AF3F7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0" y="1277505"/>
            <a:ext cx="8686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8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24344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050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024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036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473011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EA39-9F25-C743-9BF7-201357D2E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acclimation and the dynamic response of plant respiration to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582E9-E328-BB4C-8696-A2F0094F5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Atkin and </a:t>
            </a:r>
            <a:r>
              <a:rPr lang="en-US" dirty="0" err="1">
                <a:solidFill>
                  <a:srgbClr val="7030A0"/>
                </a:solidFill>
              </a:rPr>
              <a:t>Tjoelker</a:t>
            </a:r>
            <a:r>
              <a:rPr lang="en-US" dirty="0">
                <a:solidFill>
                  <a:srgbClr val="7030A0"/>
                </a:solidFill>
              </a:rPr>
              <a:t> (2003). Trends in Plant Science</a:t>
            </a:r>
          </a:p>
        </p:txBody>
      </p:sp>
    </p:spTree>
    <p:extLst>
      <p:ext uri="{BB962C8B-B14F-4D97-AF65-F5344CB8AC3E}">
        <p14:creationId xmlns:p14="http://schemas.microsoft.com/office/powerpoint/2010/main" val="357229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372-0944-EF4C-975F-C3A1B0BE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acclimation: Seems pretty cut and dry!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449D7-8F65-284C-8E86-64F6D210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33"/>
          <a:stretch/>
        </p:blipFill>
        <p:spPr>
          <a:xfrm>
            <a:off x="4232987" y="1690688"/>
            <a:ext cx="3371183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91AC-0457-AB44-A2F2-38B2A05AEDB4}"/>
              </a:ext>
            </a:extLst>
          </p:cNvPr>
          <p:cNvSpPr txBox="1"/>
          <p:nvPr/>
        </p:nvSpPr>
        <p:spPr>
          <a:xfrm>
            <a:off x="9850140" y="6487033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Atkin &amp; </a:t>
            </a:r>
            <a:r>
              <a:rPr lang="en-US" dirty="0" err="1"/>
              <a:t>Tjoelker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539439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C3B-5753-CF4E-BA93-3892FF60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acclimation can be quite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21005-56FE-4942-BB12-75ABCB9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1" y="1310186"/>
            <a:ext cx="3028097" cy="5356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51B7F-6306-AF47-8D35-F95BE7F0CF3C}"/>
              </a:ext>
            </a:extLst>
          </p:cNvPr>
          <p:cNvSpPr txBox="1"/>
          <p:nvPr/>
        </p:nvSpPr>
        <p:spPr>
          <a:xfrm>
            <a:off x="10180231" y="6488668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Yamori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00447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3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6C74-BA84-4C43-BFAE-A8F68479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what you know about temperature responses: Why would plants acclimate?</a:t>
            </a:r>
          </a:p>
        </p:txBody>
      </p:sp>
    </p:spTree>
    <p:extLst>
      <p:ext uri="{BB962C8B-B14F-4D97-AF65-F5344CB8AC3E}">
        <p14:creationId xmlns:p14="http://schemas.microsoft.com/office/powerpoint/2010/main" val="2794455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7C7E-651A-E444-A4BE-84A38B74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wouldn’t they?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C1FF-706B-B641-9469-32A81F34B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F69-7526-CA43-9E50-1385389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ease of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FB7-D351-6047-9D41-4CAC58CC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1A5D-EDC8-4646-A9D5-5F3FF51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37" y="0"/>
            <a:ext cx="55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3355-A2AC-C34F-B141-842D258F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0" y="773940"/>
            <a:ext cx="5805985" cy="51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00C59-AFA7-024C-8E22-103FBAD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9" y="131739"/>
            <a:ext cx="6194473" cy="6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9A4F3-9FB7-7249-9F38-48815D1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08" y="0"/>
            <a:ext cx="337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156C4-E9BC-584E-A275-237CC6F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52450"/>
            <a:ext cx="4737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612</Words>
  <Application>Microsoft Macintosh PowerPoint</Application>
  <PresentationFormat>Widescreen</PresentationFormat>
  <Paragraphs>106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PowerPoint Presentation</vt:lpstr>
      <vt:lpstr>Class questions</vt:lpstr>
      <vt:lpstr>PowerPoint Presentation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PowerPoint Presentation</vt:lpstr>
      <vt:lpstr>Respiration and temperature</vt:lpstr>
      <vt:lpstr>Respiration and temperature</vt:lpstr>
      <vt:lpstr>Respiration and temperature</vt:lpstr>
      <vt:lpstr>PowerPoint Presentation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Photosynthesis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Transpiration and temperature</vt:lpstr>
      <vt:lpstr>Transpiration and temperature</vt:lpstr>
      <vt:lpstr>Transpiration and temperature</vt:lpstr>
      <vt:lpstr>PowerPoint Presentation</vt:lpstr>
      <vt:lpstr>Does this influence your thinking on photosynthesis-temperature responses?</vt:lpstr>
      <vt:lpstr>PowerPoint Presentation</vt:lpstr>
      <vt:lpstr>Photosynthesis and temperature</vt:lpstr>
      <vt:lpstr>PowerPoint Presentation</vt:lpstr>
      <vt:lpstr>Photosynthesis and temperature</vt:lpstr>
      <vt:lpstr>PowerPoint Presentation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  <vt:lpstr>Will a 3-5°C increase in temperature matter? Why or why not?</vt:lpstr>
      <vt:lpstr>Thermal acclimation and the dynamic response of plant respiration to temperature</vt:lpstr>
      <vt:lpstr>Temperature acclimation: Seems pretty cut and dry!</vt:lpstr>
      <vt:lpstr>It turns out acclimation can be quite variable</vt:lpstr>
      <vt:lpstr>Given what you know about temperature responses: Why would plants acclimate?</vt:lpstr>
      <vt:lpstr>Why wouldn’t they?</vt:lpstr>
      <vt:lpstr>Figures for ease of viewing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52</cp:revision>
  <dcterms:created xsi:type="dcterms:W3CDTF">2019-02-09T15:12:21Z</dcterms:created>
  <dcterms:modified xsi:type="dcterms:W3CDTF">2023-02-02T16:37:22Z</dcterms:modified>
</cp:coreProperties>
</file>